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8" r:id="rId5"/>
    <p:sldId id="259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176" userDrawn="1">
          <p15:clr>
            <a:srgbClr val="A4A3A4"/>
          </p15:clr>
        </p15:guide>
        <p15:guide id="4" orient="horz" pos="2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C"/>
    <a:srgbClr val="313BFB"/>
    <a:srgbClr val="FFF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EB775-CDE2-4740-ABD0-8A6E036FE96D}" v="4" dt="2023-11-28T17:03:39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/>
    <p:restoredTop sz="94658"/>
  </p:normalViewPr>
  <p:slideViewPr>
    <p:cSldViewPr snapToGrid="0" showGuides="1">
      <p:cViewPr varScale="1">
        <p:scale>
          <a:sx n="81" d="100"/>
          <a:sy n="81" d="100"/>
        </p:scale>
        <p:origin x="3696" y="67"/>
      </p:cViewPr>
      <p:guideLst>
        <p:guide orient="horz" pos="3168"/>
        <p:guide pos="2448"/>
        <p:guide pos="1176"/>
        <p:guide orient="horz" pos="2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, Sarah" userId="4ce94b7c-07d3-4078-91ec-921548938758" providerId="ADAL" clId="{079EB775-CDE2-4740-ABD0-8A6E036FE96D}"/>
    <pc:docChg chg="undo custSel modSld">
      <pc:chgData name="Schmidt, Sarah" userId="4ce94b7c-07d3-4078-91ec-921548938758" providerId="ADAL" clId="{079EB775-CDE2-4740-ABD0-8A6E036FE96D}" dt="2023-11-28T17:03:58.671" v="61" actId="1076"/>
      <pc:docMkLst>
        <pc:docMk/>
      </pc:docMkLst>
      <pc:sldChg chg="addSp delSp modSp mod">
        <pc:chgData name="Schmidt, Sarah" userId="4ce94b7c-07d3-4078-91ec-921548938758" providerId="ADAL" clId="{079EB775-CDE2-4740-ABD0-8A6E036FE96D}" dt="2023-11-28T17:03:58.671" v="61" actId="1076"/>
        <pc:sldMkLst>
          <pc:docMk/>
          <pc:sldMk cId="181978578" sldId="258"/>
        </pc:sldMkLst>
        <pc:spChg chg="del">
          <ac:chgData name="Schmidt, Sarah" userId="4ce94b7c-07d3-4078-91ec-921548938758" providerId="ADAL" clId="{079EB775-CDE2-4740-ABD0-8A6E036FE96D}" dt="2023-11-28T17:03:18.593" v="49" actId="478"/>
          <ac:spMkLst>
            <pc:docMk/>
            <pc:sldMk cId="181978578" sldId="258"/>
            <ac:spMk id="5" creationId="{7DA3E9A8-93A4-5F20-F1B5-1601F747F42D}"/>
          </ac:spMkLst>
        </pc:spChg>
        <pc:spChg chg="mod">
          <ac:chgData name="Schmidt, Sarah" userId="4ce94b7c-07d3-4078-91ec-921548938758" providerId="ADAL" clId="{079EB775-CDE2-4740-ABD0-8A6E036FE96D}" dt="2023-11-28T17:02:47.829" v="48" actId="255"/>
          <ac:spMkLst>
            <pc:docMk/>
            <pc:sldMk cId="181978578" sldId="258"/>
            <ac:spMk id="24" creationId="{D380F07B-8406-FAB1-01B4-BC0BF76EAD1B}"/>
          </ac:spMkLst>
        </pc:spChg>
        <pc:picChg chg="add mod">
          <ac:chgData name="Schmidt, Sarah" userId="4ce94b7c-07d3-4078-91ec-921548938758" providerId="ADAL" clId="{079EB775-CDE2-4740-ABD0-8A6E036FE96D}" dt="2023-11-28T17:03:58.671" v="61" actId="1076"/>
          <ac:picMkLst>
            <pc:docMk/>
            <pc:sldMk cId="181978578" sldId="258"/>
            <ac:picMk id="2" creationId="{DE3B7FB7-7CA3-4BD2-C960-8D3C58AE46EE}"/>
          </ac:picMkLst>
        </pc:picChg>
      </pc:sldChg>
      <pc:sldChg chg="addSp delSp modSp mod">
        <pc:chgData name="Schmidt, Sarah" userId="4ce94b7c-07d3-4078-91ec-921548938758" providerId="ADAL" clId="{079EB775-CDE2-4740-ABD0-8A6E036FE96D}" dt="2023-11-28T17:03:44.609" v="59" actId="1076"/>
        <pc:sldMkLst>
          <pc:docMk/>
          <pc:sldMk cId="410598268" sldId="259"/>
        </pc:sldMkLst>
        <pc:spChg chg="del mod">
          <ac:chgData name="Schmidt, Sarah" userId="4ce94b7c-07d3-4078-91ec-921548938758" providerId="ADAL" clId="{079EB775-CDE2-4740-ABD0-8A6E036FE96D}" dt="2023-11-28T17:03:39.315" v="57" actId="478"/>
          <ac:spMkLst>
            <pc:docMk/>
            <pc:sldMk cId="410598268" sldId="259"/>
            <ac:spMk id="5" creationId="{A2C4E13F-BC8A-132A-7038-606D7588A9E1}"/>
          </ac:spMkLst>
        </pc:spChg>
        <pc:picChg chg="add mod">
          <ac:chgData name="Schmidt, Sarah" userId="4ce94b7c-07d3-4078-91ec-921548938758" providerId="ADAL" clId="{079EB775-CDE2-4740-ABD0-8A6E036FE96D}" dt="2023-11-28T17:03:44.609" v="59" actId="1076"/>
          <ac:picMkLst>
            <pc:docMk/>
            <pc:sldMk cId="410598268" sldId="259"/>
            <ac:picMk id="3" creationId="{3AB02EDB-EADD-8D5B-22A4-1DD4EF1FD3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6BAD-ABC1-A244-B946-24D81448782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6DF0B-6695-DA43-8750-FC51DB70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D530-5652-424B-BA72-F5D9AAB0551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12E7-73B6-C546-9282-E9677868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78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D530-5652-424B-BA72-F5D9AAB05517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12E7-73B6-C546-9282-E96778682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eviewr.com/NationalCivicsBee/site/MS/Mississippi_Economic_Counc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hyperlink" Target="mailto:vpowell@msmec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D06564-A173-F145-CEEB-2CD9951B93DF}"/>
              </a:ext>
            </a:extLst>
          </p:cNvPr>
          <p:cNvSpPr txBox="1">
            <a:spLocks/>
          </p:cNvSpPr>
          <p:nvPr/>
        </p:nvSpPr>
        <p:spPr>
          <a:xfrm>
            <a:off x="1817889" y="5060976"/>
            <a:ext cx="860079" cy="30981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b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F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$1,000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41A371-44E5-2A5F-AAEF-75FD533AD4BA}"/>
              </a:ext>
            </a:extLst>
          </p:cNvPr>
          <p:cNvSpPr txBox="1">
            <a:spLocks/>
          </p:cNvSpPr>
          <p:nvPr/>
        </p:nvSpPr>
        <p:spPr>
          <a:xfrm>
            <a:off x="1940435" y="5936835"/>
            <a:ext cx="614989" cy="30981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b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F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$500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6ADCFE-D714-A9DB-20D5-DE3316A54676}"/>
              </a:ext>
            </a:extLst>
          </p:cNvPr>
          <p:cNvSpPr txBox="1">
            <a:spLocks/>
          </p:cNvSpPr>
          <p:nvPr/>
        </p:nvSpPr>
        <p:spPr>
          <a:xfrm>
            <a:off x="1958535" y="6738445"/>
            <a:ext cx="622077" cy="30981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b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FFF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$250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E0BF70-BA0E-FE61-534F-43A3FFE5D22D}"/>
              </a:ext>
            </a:extLst>
          </p:cNvPr>
          <p:cNvSpPr txBox="1">
            <a:spLocks/>
          </p:cNvSpPr>
          <p:nvPr/>
        </p:nvSpPr>
        <p:spPr>
          <a:xfrm>
            <a:off x="964389" y="8307772"/>
            <a:ext cx="2013762" cy="69977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Finalists who advance to the national competition will compete for prizes worth more than </a:t>
            </a:r>
            <a:r>
              <a:rPr lang="en-US" sz="1200" b="1" dirty="0">
                <a:solidFill>
                  <a:srgbClr val="FFF2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$50,000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5E61D8-EDA3-EEB3-6C6A-891F2712CB5B}"/>
              </a:ext>
            </a:extLst>
          </p:cNvPr>
          <p:cNvSpPr txBox="1">
            <a:spLocks/>
          </p:cNvSpPr>
          <p:nvPr/>
        </p:nvSpPr>
        <p:spPr>
          <a:xfrm>
            <a:off x="1401409" y="5443901"/>
            <a:ext cx="1808570" cy="279643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prize 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PLACE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9484C7-4D9E-BDA1-3798-F99AE8CD6DEF}"/>
              </a:ext>
            </a:extLst>
          </p:cNvPr>
          <p:cNvSpPr txBox="1">
            <a:spLocks/>
          </p:cNvSpPr>
          <p:nvPr/>
        </p:nvSpPr>
        <p:spPr>
          <a:xfrm>
            <a:off x="1401409" y="6288451"/>
            <a:ext cx="1948373" cy="30981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prize 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PLACE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6ED5A5-C3D2-8F75-350F-6775080B740C}"/>
              </a:ext>
            </a:extLst>
          </p:cNvPr>
          <p:cNvSpPr txBox="1">
            <a:spLocks/>
          </p:cNvSpPr>
          <p:nvPr/>
        </p:nvSpPr>
        <p:spPr>
          <a:xfrm>
            <a:off x="1401409" y="7121370"/>
            <a:ext cx="1808570" cy="309814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prize 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PLACE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99A2CE-4459-0EB4-1F5A-315E2243A2AF}"/>
              </a:ext>
            </a:extLst>
          </p:cNvPr>
          <p:cNvSpPr txBox="1">
            <a:spLocks/>
          </p:cNvSpPr>
          <p:nvPr/>
        </p:nvSpPr>
        <p:spPr>
          <a:xfrm>
            <a:off x="762000" y="3057999"/>
            <a:ext cx="2587782" cy="79625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6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your ideas and show off your civics skills in the  National Civics Bee®.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D3324E-ED2B-AF0B-F0A5-8B7E72EE4F51}"/>
              </a:ext>
            </a:extLst>
          </p:cNvPr>
          <p:cNvSpPr txBox="1">
            <a:spLocks/>
          </p:cNvSpPr>
          <p:nvPr/>
        </p:nvSpPr>
        <p:spPr>
          <a:xfrm>
            <a:off x="762000" y="1795719"/>
            <a:ext cx="4697240" cy="130696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80"/>
              </a:lnSpc>
            </a:pPr>
            <a:r>
              <a:rPr lang="en-US" sz="4400" b="1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Calling All Middle School Students!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80F07B-8406-FAB1-01B4-BC0BF76EAD1B}"/>
              </a:ext>
            </a:extLst>
          </p:cNvPr>
          <p:cNvSpPr txBox="1">
            <a:spLocks/>
          </p:cNvSpPr>
          <p:nvPr/>
        </p:nvSpPr>
        <p:spPr>
          <a:xfrm>
            <a:off x="4202888" y="4545444"/>
            <a:ext cx="3118662" cy="482871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Bee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Civics Bee® is an annual competition </a:t>
            </a: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encourages young Americans to engage in civics </a:t>
            </a: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contribute to their communities. In the first round </a:t>
            </a: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contest, students will participate in an essay competition. Judges will then select 20 finalists to participate in the final round: a live quiz event testing civics knowledge.</a:t>
            </a:r>
          </a:p>
          <a:p>
            <a:endPara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Enter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a 6th, 7th, or 8th grade student with an idea about using civics to solve a problem in your community, review the rules and guidelines on this page: 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https://my.reviewr.com/NationalCivicsBee/site/MS/Mississippi_Economic_Council</a:t>
            </a:r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(case sensitive)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Next, complete the online submission form, including contact information for your parent or guardian, and upload (preferred method) or mail your 500-word essay.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Essays must be received by </a:t>
            </a:r>
          </a:p>
          <a:p>
            <a:r>
              <a:rPr lang="en-US" sz="1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8, 2024, at 11:59 p.m. CST</a:t>
            </a:r>
          </a:p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Mississippi Economic Council</a:t>
            </a: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P.O. Box 23276</a:t>
            </a: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Jackson, MS 39225-3276</a:t>
            </a: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vpowell@msmec.com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Civics Bee® is presented by the Mississippi Economic Council, with support from the U.S. Chamber of Commerce Foundation.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A9546-C87D-E240-D312-664A4B65B0F8}"/>
              </a:ext>
            </a:extLst>
          </p:cNvPr>
          <p:cNvSpPr/>
          <p:nvPr/>
        </p:nvSpPr>
        <p:spPr>
          <a:xfrm>
            <a:off x="800132" y="4853653"/>
            <a:ext cx="2914589" cy="2886075"/>
          </a:xfrm>
          <a:prstGeom prst="rect">
            <a:avLst/>
          </a:prstGeom>
          <a:noFill/>
          <a:ln w="38100">
            <a:solidFill>
              <a:srgbClr val="313B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4BF57C-88BF-6DE5-A82C-09803829DF4B}"/>
              </a:ext>
            </a:extLst>
          </p:cNvPr>
          <p:cNvSpPr txBox="1">
            <a:spLocks/>
          </p:cNvSpPr>
          <p:nvPr/>
        </p:nvSpPr>
        <p:spPr>
          <a:xfrm>
            <a:off x="1827386" y="4677658"/>
            <a:ext cx="860079" cy="309814"/>
          </a:xfrm>
          <a:prstGeom prst="rect">
            <a:avLst/>
          </a:prstGeom>
          <a:solidFill>
            <a:srgbClr val="001F5C"/>
          </a:solidFill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A76683-2A97-E8AF-63CB-4D42A74E3CEE}"/>
              </a:ext>
            </a:extLst>
          </p:cNvPr>
          <p:cNvSpPr/>
          <p:nvPr/>
        </p:nvSpPr>
        <p:spPr>
          <a:xfrm>
            <a:off x="790636" y="8029575"/>
            <a:ext cx="2914589" cy="1276350"/>
          </a:xfrm>
          <a:prstGeom prst="rect">
            <a:avLst/>
          </a:prstGeom>
          <a:noFill/>
          <a:ln w="38100">
            <a:solidFill>
              <a:srgbClr val="313B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2AC4D1-2085-3461-2048-B4A31D878216}"/>
              </a:ext>
            </a:extLst>
          </p:cNvPr>
          <p:cNvSpPr txBox="1">
            <a:spLocks/>
          </p:cNvSpPr>
          <p:nvPr/>
        </p:nvSpPr>
        <p:spPr>
          <a:xfrm>
            <a:off x="1672506" y="7806856"/>
            <a:ext cx="1169843" cy="309814"/>
          </a:xfrm>
          <a:prstGeom prst="rect">
            <a:avLst/>
          </a:prstGeom>
          <a:solidFill>
            <a:srgbClr val="001F5C"/>
          </a:solidFill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906DAB0-C0C8-793C-6E7A-A993ABF1F2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1904" y="8098858"/>
            <a:ext cx="838200" cy="1117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E3B7FB7-7CA3-4BD2-C960-8D3C58AE46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8423" y="974818"/>
            <a:ext cx="2025162" cy="5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7000C5-8D5A-96FD-90B3-4D082F04BA7E}"/>
              </a:ext>
            </a:extLst>
          </p:cNvPr>
          <p:cNvSpPr txBox="1">
            <a:spLocks/>
          </p:cNvSpPr>
          <p:nvPr/>
        </p:nvSpPr>
        <p:spPr>
          <a:xfrm>
            <a:off x="762000" y="739164"/>
            <a:ext cx="6019046" cy="55439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600" b="1" dirty="0">
                <a:solidFill>
                  <a:srgbClr val="313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 Topic</a:t>
            </a:r>
          </a:p>
          <a:p>
            <a:endParaRPr lang="en-US" sz="900" b="1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900" b="1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problem facing your community. How might a citizen solve the problem? </a:t>
            </a:r>
            <a:br>
              <a:rPr lang="en-US" sz="900" b="1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500-word essay that includes the following: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problem, and how do different members in your community or neighborhood view it?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civic principles or systems could help to address the problem?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idea or recommendation for solving the problem?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primary sources, such as the Declaration of Independence or the United States Constitution, provide supporting evidence or examples for your idea or recommendation?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might members of your community or neighborhood bring your idea or recommendation to life?</a:t>
            </a:r>
          </a:p>
          <a:p>
            <a:endParaRPr lang="en-US" sz="1600" b="1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313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Judging Criteria</a:t>
            </a:r>
            <a:endParaRPr lang="en-US" sz="900" dirty="0">
              <a:solidFill>
                <a:srgbClr val="313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900" b="1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essay will be evaluated based on how well you: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an understanding of civics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 and address opposing points of view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primary sources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1F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Clearly describe an idea innovative or new to you</a:t>
            </a:r>
          </a:p>
          <a:p>
            <a:endParaRPr lang="en-US" sz="1600" b="1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313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of Luck!</a:t>
            </a:r>
            <a:endParaRPr lang="en-US" sz="1600" dirty="0">
              <a:solidFill>
                <a:srgbClr val="313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rgbClr val="001F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B02EDB-EADD-8D5B-22A4-1DD4EF1FD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039" y="8806195"/>
            <a:ext cx="2025162" cy="5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22AEF154648C49A59F3A0DB59FD1A1" ma:contentTypeVersion="14" ma:contentTypeDescription="Create a new document." ma:contentTypeScope="" ma:versionID="599ae6177a07176b8e521a6e0548f6f8">
  <xsd:schema xmlns:xsd="http://www.w3.org/2001/XMLSchema" xmlns:xs="http://www.w3.org/2001/XMLSchema" xmlns:p="http://schemas.microsoft.com/office/2006/metadata/properties" xmlns:ns2="f4d78770-6a19-411a-9d85-d0b7cfe6bc0b" xmlns:ns3="3fa7d044-15e4-4118-86ef-2bc1ddb94b3c" targetNamespace="http://schemas.microsoft.com/office/2006/metadata/properties" ma:root="true" ma:fieldsID="3b64db0ef6cb4e45c58705f02f6453e8" ns2:_="" ns3:_="">
    <xsd:import namespace="f4d78770-6a19-411a-9d85-d0b7cfe6bc0b"/>
    <xsd:import namespace="3fa7d044-15e4-4118-86ef-2bc1ddb94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78770-6a19-411a-9d85-d0b7cfe6b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47a7c51-ee96-4757-9854-016402148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7d044-15e4-4118-86ef-2bc1ddb94b3c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d19e933-c185-4d17-8781-2f246741d42a}" ma:internalName="TaxCatchAll" ma:showField="CatchAllData" ma:web="3fa7d044-15e4-4118-86ef-2bc1ddb94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a7d044-15e4-4118-86ef-2bc1ddb94b3c" xsi:nil="true"/>
    <lcf76f155ced4ddcb4097134ff3c332f xmlns="f4d78770-6a19-411a-9d85-d0b7cfe6bc0b">
      <Terms xmlns="http://schemas.microsoft.com/office/infopath/2007/PartnerControls"/>
    </lcf76f155ced4ddcb4097134ff3c332f>
    <MediaLengthInSeconds xmlns="f4d78770-6a19-411a-9d85-d0b7cfe6bc0b" xsi:nil="true"/>
  </documentManagement>
</p:properties>
</file>

<file path=customXml/itemProps1.xml><?xml version="1.0" encoding="utf-8"?>
<ds:datastoreItem xmlns:ds="http://schemas.openxmlformats.org/officeDocument/2006/customXml" ds:itemID="{4EF1CC06-8D52-4250-8AF9-25E7874D9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d78770-6a19-411a-9d85-d0b7cfe6bc0b"/>
    <ds:schemaRef ds:uri="3fa7d044-15e4-4118-86ef-2bc1ddb94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B65C92-F9C5-4565-BBBF-F9188C1835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97B04-3E14-42AD-934F-4682D7C481BC}">
  <ds:schemaRefs>
    <ds:schemaRef ds:uri="http://schemas.microsoft.com/office/2006/metadata/properties"/>
    <ds:schemaRef ds:uri="http://schemas.microsoft.com/office/infopath/2007/PartnerControls"/>
    <ds:schemaRef ds:uri="7985d40a-85fe-4448-9eaf-042f5cb0ed7d"/>
    <ds:schemaRef ds:uri="9992f978-c1e3-44b8-b4db-c007000739f6"/>
    <ds:schemaRef ds:uri="3fa7d044-15e4-4118-86ef-2bc1ddb94b3c"/>
    <ds:schemaRef ds:uri="f4d78770-6a19-411a-9d85-d0b7cfe6bc0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430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 Hogan</dc:creator>
  <cp:lastModifiedBy>Schmidt, Sarah</cp:lastModifiedBy>
  <cp:revision>24</cp:revision>
  <dcterms:created xsi:type="dcterms:W3CDTF">2022-10-26T14:46:05Z</dcterms:created>
  <dcterms:modified xsi:type="dcterms:W3CDTF">2023-11-28T17:04:05Z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0x0101001222AEF154648C49A59F3A0DB59FD1A1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